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59" r:id="rId3"/>
    <p:sldId id="262" r:id="rId4"/>
    <p:sldId id="263" r:id="rId5"/>
    <p:sldId id="264" r:id="rId6"/>
    <p:sldId id="265" r:id="rId7"/>
    <p:sldId id="266" r:id="rId8"/>
    <p:sldId id="26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9" autoAdjust="0"/>
    <p:restoredTop sz="94663" autoAdjust="0"/>
  </p:normalViewPr>
  <p:slideViewPr>
    <p:cSldViewPr snapToGrid="0" snapToObjects="1">
      <p:cViewPr varScale="1">
        <p:scale>
          <a:sx n="57" d="100"/>
          <a:sy n="57" d="100"/>
        </p:scale>
        <p:origin x="-1224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624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483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28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2950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728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15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88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592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721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36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598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ACBFD-4683-8644-9DF3-1A8A8101879D}" type="datetimeFigureOut">
              <a:rPr lang="en-US" smtClean="0"/>
              <a:t>1/7/17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283727-253B-0C49-856E-529FC93F0B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645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merican Typewriter"/>
          <a:ea typeface="+mj-ea"/>
          <a:cs typeface="American Typewriter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merican Typewriter"/>
          <a:ea typeface="+mn-ea"/>
          <a:cs typeface="American Typewriter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merican Typewriter"/>
          <a:ea typeface="+mn-ea"/>
          <a:cs typeface="American Typewriter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merican Typewriter"/>
          <a:ea typeface="+mn-ea"/>
          <a:cs typeface="American Typewriter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merican Typewriter"/>
          <a:ea typeface="+mn-ea"/>
          <a:cs typeface="American Typewriter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24206" y="758985"/>
            <a:ext cx="4963282" cy="3353998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latin typeface="American Typewriter"/>
                <a:cs typeface="American Typewriter"/>
              </a:rPr>
              <a:t>Sherlock Holmes’</a:t>
            </a:r>
            <a:r>
              <a:rPr lang="en-US" dirty="0" smtClean="0">
                <a:latin typeface="American Typewriter"/>
                <a:cs typeface="American Typewriter"/>
              </a:rPr>
              <a:t/>
            </a:r>
            <a:br>
              <a:rPr lang="en-US" dirty="0" smtClean="0">
                <a:latin typeface="American Typewriter"/>
                <a:cs typeface="American Typewriter"/>
              </a:rPr>
            </a:br>
            <a:r>
              <a:rPr lang="en-US" sz="5400" b="1" baseline="0" dirty="0" smtClean="0">
                <a:latin typeface="American Typewriter"/>
                <a:cs typeface="American Typewriter"/>
              </a:rPr>
              <a:t>7 Rules</a:t>
            </a:r>
            <a:br>
              <a:rPr lang="en-US" sz="5400" b="1" baseline="0" dirty="0" smtClean="0">
                <a:latin typeface="American Typewriter"/>
                <a:cs typeface="American Typewriter"/>
              </a:rPr>
            </a:br>
            <a:r>
              <a:rPr lang="en-US" sz="5400" b="1" baseline="0" dirty="0" smtClean="0">
                <a:latin typeface="American Typewriter"/>
                <a:cs typeface="American Typewriter"/>
              </a:rPr>
              <a:t>of Scientific Thinking</a:t>
            </a:r>
            <a:endParaRPr lang="en-US" sz="5400" b="1" dirty="0">
              <a:latin typeface="American Typewriter"/>
              <a:cs typeface="American Typewriter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4978" y="6105905"/>
            <a:ext cx="4963282" cy="512538"/>
          </a:xfrm>
        </p:spPr>
        <p:txBody>
          <a:bodyPr>
            <a:normAutofit/>
          </a:bodyPr>
          <a:lstStyle/>
          <a:p>
            <a:pPr algn="l"/>
            <a:r>
              <a:rPr lang="en-US" sz="2400" b="0" baseline="0" dirty="0" smtClean="0">
                <a:latin typeface="American Typewriter"/>
                <a:cs typeface="American Typewriter"/>
              </a:rPr>
              <a:t>(compiled by John</a:t>
            </a:r>
            <a:r>
              <a:rPr lang="en-US" sz="2400" dirty="0">
                <a:latin typeface="American Typewriter"/>
                <a:cs typeface="American Typewriter"/>
              </a:rPr>
              <a:t> </a:t>
            </a:r>
            <a:r>
              <a:rPr lang="en-US" sz="2400" b="0" baseline="0" dirty="0" smtClean="0">
                <a:latin typeface="American Typewriter"/>
                <a:cs typeface="American Typewriter"/>
              </a:rPr>
              <a:t>Sherwood)</a:t>
            </a:r>
            <a:endParaRPr lang="en-US" sz="2400" dirty="0">
              <a:latin typeface="American Typewriter"/>
              <a:cs typeface="American Typewriter"/>
            </a:endParaRPr>
          </a:p>
        </p:txBody>
      </p:sp>
      <p:pic>
        <p:nvPicPr>
          <p:cNvPr id="4" name="Picture 2" descr="SherlockSmall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724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7354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5400" dirty="0" smtClean="0"/>
              <a:t>1. “</a:t>
            </a:r>
            <a:r>
              <a:rPr lang="en-US" altLang="ja-JP" sz="5400" b="0" baseline="0" dirty="0" smtClean="0"/>
              <a:t>One should always look for a possible alternative and provide against it. It is the first rule of criminal investigation.”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450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57313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b="0" baseline="0" dirty="0" smtClean="0"/>
              <a:t>2.</a:t>
            </a:r>
            <a:r>
              <a:rPr lang="en-US" sz="5400" b="0" dirty="0" smtClean="0"/>
              <a:t> </a:t>
            </a:r>
            <a:r>
              <a:rPr lang="en-US" sz="5400" dirty="0" smtClean="0"/>
              <a:t>“</a:t>
            </a:r>
            <a:r>
              <a:rPr lang="en-US" sz="5400" b="0" baseline="0" dirty="0" smtClean="0"/>
              <a:t>I never guess. It is a capital mistake to theorize before one has data. Insensibly one begins to twist facts to suit theories, instead of theories to suit facts.”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577591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5400" dirty="0" smtClean="0"/>
              <a:t>3. “</a:t>
            </a:r>
            <a:r>
              <a:rPr lang="en-US" sz="5400" b="0" baseline="0" dirty="0" smtClean="0"/>
              <a:t>Use your time sparingly. Determine what you have. Then determine what you need. Then look for what you need in the place where it must be.”</a:t>
            </a:r>
          </a:p>
          <a:p>
            <a:pPr marL="0" indent="0">
              <a:buNone/>
            </a:pPr>
            <a:endParaRPr lang="en-US" altLang="ja-JP" sz="5400" b="0" baseline="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49513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sz="5400" dirty="0"/>
              <a:t>4</a:t>
            </a:r>
            <a:r>
              <a:rPr lang="en-US" altLang="ja-JP" sz="5400" dirty="0" smtClean="0"/>
              <a:t>. </a:t>
            </a:r>
            <a:r>
              <a:rPr lang="ja-JP" altLang="en-US" sz="5400" b="0" baseline="0" dirty="0" smtClean="0"/>
              <a:t>“</a:t>
            </a:r>
            <a:r>
              <a:rPr lang="en-US" altLang="ja-JP" sz="5400" b="0" baseline="0" dirty="0" smtClean="0"/>
              <a:t>There is nothing so important as trifles. Never trust to general impressions, but concentrate yourself upon details.”</a:t>
            </a:r>
          </a:p>
          <a:p>
            <a:endParaRPr lang="en-US" sz="5400" b="0" baseline="0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5400" dirty="0" smtClean="0"/>
              <a:t>5. “</a:t>
            </a:r>
            <a:r>
              <a:rPr lang="en-US" sz="5400" b="0" baseline="0" dirty="0" smtClean="0"/>
              <a:t>Singularity is almost invariably a clue.”</a:t>
            </a:r>
            <a:endParaRPr lang="en-US" sz="5400" b="0" baseline="0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944" y="419133"/>
            <a:ext cx="8865056" cy="6327447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5400" dirty="0" smtClean="0"/>
              <a:t>6. “</a:t>
            </a:r>
            <a:r>
              <a:rPr lang="en-US" sz="5400" b="0" baseline="0" dirty="0" smtClean="0"/>
              <a:t>It is a mistake to con-found strangeness with mystery. The most common- place crime is often the most mysterious, because it presents no new or special features from which deductions may be drawn.”</a:t>
            </a:r>
            <a:endParaRPr lang="en-US" sz="5400" b="0" baseline="0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0553"/>
            <a:ext cx="8229600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sz="5400" dirty="0" smtClean="0"/>
              <a:t>7. “</a:t>
            </a:r>
            <a:r>
              <a:rPr lang="en-US" sz="5400" b="0" baseline="0" dirty="0" smtClean="0"/>
              <a:t>When you have eliminated the impossible, whatever remains, however improbable, must be the truth.”</a:t>
            </a:r>
            <a:endParaRPr lang="en-US" sz="5400" b="0" baseline="0" dirty="0"/>
          </a:p>
        </p:txBody>
      </p:sp>
    </p:spTree>
    <p:extLst>
      <p:ext uri="{BB962C8B-B14F-4D97-AF65-F5344CB8AC3E}">
        <p14:creationId xmlns:p14="http://schemas.microsoft.com/office/powerpoint/2010/main" val="1202834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Words>206</Words>
  <Application>Microsoft Macintosh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Sherlock Holmes’ 7 Rules of Scientific Thinking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Sherlock Holmes’ 7 Rules of Scientific Thinking</dc:title>
  <dc:creator>Sandra Effinger</dc:creator>
  <cp:lastModifiedBy>Sandra Effinger</cp:lastModifiedBy>
  <cp:revision>2</cp:revision>
  <dcterms:created xsi:type="dcterms:W3CDTF">2017-01-07T07:23:42Z</dcterms:created>
  <dcterms:modified xsi:type="dcterms:W3CDTF">2017-01-07T07:36:17Z</dcterms:modified>
</cp:coreProperties>
</file>